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 id="2147483726" r:id="rId7"/>
  </p:sldMasterIdLst>
  <p:sldIdLst>
    <p:sldId id="256" r:id="rId8"/>
    <p:sldId id="257" r:id="rId9"/>
    <p:sldId id="258" r:id="rId10"/>
    <p:sldId id="259" r:id="rId11"/>
    <p:sldId id="260" r:id="rId12"/>
    <p:sldId id="261" r:id="rId13"/>
    <p:sldId id="262" r:id="rId14"/>
    <p:sldId id="263" r:id="rId15"/>
  </p:sldIdLst>
  <p:sldSz cx="9144000" cy="5143500" type="screen16x9"/>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050E561-59F5-4DF0-BE44-0746CE90E59F}">
          <p14:sldIdLst>
            <p14:sldId id="256"/>
            <p14:sldId id="257"/>
            <p14:sldId id="258"/>
            <p14:sldId id="259"/>
            <p14:sldId id="260"/>
            <p14:sldId id="261"/>
          </p14:sldIdLst>
        </p14:section>
        <p14:section name="Untitled Section" id="{51B4D1D7-D17A-46FF-87FE-D81A15A206FF}">
          <p14:sldIdLst>
            <p14:sldId id="262"/>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46" y="1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0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0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1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1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1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2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3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39"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1"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3"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4"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6"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8"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0"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5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4"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5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8"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60"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1"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6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5"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6"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68"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9"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0"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1"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2"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3"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9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9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9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9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0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0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0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1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1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1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2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3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36"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3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3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4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4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3"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45"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7"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4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1"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5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5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5"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57"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8"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6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2"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3"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65"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6"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7"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8"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9"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70"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7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76"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7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7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8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8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3"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8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85"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8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87"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8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1"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9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5"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97"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8"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30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2"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3"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0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305"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6"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7"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8"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9"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10"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4.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6" Type="http://schemas.openxmlformats.org/officeDocument/2006/relationships/image" Target="../media/image6.png"/><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3.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5.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7.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image" Target="../media/image3.png"/><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 name="Google Shape;7;p214" descr="Diagram&#10;&#10;Description automatically generated"/>
          <p:cNvPicPr/>
          <p:nvPr/>
        </p:nvPicPr>
        <p:blipFill>
          <a:blip r:embed="rId14"/>
          <a:stretch/>
        </p:blipFill>
        <p:spPr>
          <a:xfrm>
            <a:off x="0" y="4320"/>
            <a:ext cx="9143280" cy="5134320"/>
          </a:xfrm>
          <a:prstGeom prst="rect">
            <a:avLst/>
          </a:prstGeom>
          <a:ln w="0">
            <a:noFill/>
          </a:ln>
        </p:spPr>
      </p:pic>
      <p:sp>
        <p:nvSpPr>
          <p:cNvPr id="5" name="Google Shape;8;p214"/>
          <p:cNvSpPr/>
          <p:nvPr/>
        </p:nvSpPr>
        <p:spPr>
          <a:xfrm>
            <a:off x="343800" y="3257280"/>
            <a:ext cx="526320" cy="360"/>
          </a:xfrm>
          <a:custGeom>
            <a:avLst/>
            <a:gdLst/>
            <a:ahLst/>
            <a:cxnLst/>
            <a:rect l="l" t="t" r="r" b="b"/>
            <a:pathLst>
              <a:path w="21600" h="21600">
                <a:moveTo>
                  <a:pt x="0" y="0"/>
                </a:moveTo>
                <a:lnTo>
                  <a:pt x="21600" y="21600"/>
                </a:lnTo>
              </a:path>
            </a:pathLst>
          </a:custGeom>
          <a:noFill/>
          <a:ln w="28575">
            <a:solidFill>
              <a:srgbClr val="22366A"/>
            </a:solidFill>
            <a:round/>
          </a:ln>
        </p:spPr>
        <p:style>
          <a:lnRef idx="0">
            <a:scrgbClr r="0" g="0" b="0"/>
          </a:lnRef>
          <a:fillRef idx="0">
            <a:scrgbClr r="0" g="0" b="0"/>
          </a:fillRef>
          <a:effectRef idx="0">
            <a:scrgbClr r="0" g="0" b="0"/>
          </a:effectRef>
          <a:fontRef idx="minor"/>
        </p:style>
      </p:sp>
      <p:sp>
        <p:nvSpPr>
          <p:cNvPr id="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14"/>
          <a:srcRect r="11112"/>
          <a:stretch/>
        </p:blipFill>
        <p:spPr>
          <a:xfrm flipH="1">
            <a:off x="720" y="0"/>
            <a:ext cx="9143280" cy="5142600"/>
          </a:xfrm>
          <a:prstGeom prst="rect">
            <a:avLst/>
          </a:prstGeom>
          <a:ln w="0">
            <a:noFill/>
          </a:ln>
        </p:spPr>
      </p:pic>
      <p:pic>
        <p:nvPicPr>
          <p:cNvPr id="41" name="Google Shape;12;p215" descr="Shape&#10;&#10;Description automatically generated with low confidence"/>
          <p:cNvPicPr/>
          <p:nvPr/>
        </p:nvPicPr>
        <p:blipFill>
          <a:blip r:embed="rId15"/>
          <a:stretch/>
        </p:blipFill>
        <p:spPr>
          <a:xfrm>
            <a:off x="0" y="0"/>
            <a:ext cx="9143280" cy="5147280"/>
          </a:xfrm>
          <a:prstGeom prst="rect">
            <a:avLst/>
          </a:prstGeom>
          <a:ln w="0">
            <a:noFill/>
          </a:ln>
        </p:spPr>
      </p:pic>
      <p:sp>
        <p:nvSpPr>
          <p:cNvPr id="42" name="Google Shape;13;p215"/>
          <p:cNvSpPr/>
          <p:nvPr/>
        </p:nvSpPr>
        <p:spPr>
          <a:xfrm>
            <a:off x="0" y="638280"/>
            <a:ext cx="4733280" cy="4030200"/>
          </a:xfrm>
          <a:prstGeom prst="rect">
            <a:avLst/>
          </a:prstGeom>
          <a:solidFill>
            <a:schemeClr val="dk2"/>
          </a:solidFill>
          <a:ln w="0">
            <a:noFill/>
          </a:ln>
        </p:spPr>
        <p:style>
          <a:lnRef idx="0">
            <a:scrgbClr r="0" g="0" b="0"/>
          </a:lnRef>
          <a:fillRef idx="0">
            <a:scrgbClr r="0" g="0" b="0"/>
          </a:fillRef>
          <a:effectRef idx="0">
            <a:scrgbClr r="0" g="0" b="0"/>
          </a:effectRef>
          <a:fontRef idx="minor"/>
        </p:style>
      </p:sp>
      <p:sp>
        <p:nvSpPr>
          <p:cNvPr id="43" name="Google Shape;14;p215"/>
          <p:cNvSpPr/>
          <p:nvPr/>
        </p:nvSpPr>
        <p:spPr>
          <a:xfrm>
            <a:off x="0" y="820080"/>
            <a:ext cx="144000" cy="322920"/>
          </a:xfrm>
          <a:prstGeom prst="rect">
            <a:avLst/>
          </a:prstGeom>
          <a:solidFill>
            <a:schemeClr val="lt2"/>
          </a:solidFill>
          <a:ln w="0">
            <a:noFill/>
          </a:ln>
        </p:spPr>
        <p:style>
          <a:lnRef idx="0">
            <a:scrgbClr r="0" g="0" b="0"/>
          </a:lnRef>
          <a:fillRef idx="0">
            <a:scrgbClr r="0" g="0" b="0"/>
          </a:fillRef>
          <a:effectRef idx="0">
            <a:scrgbClr r="0" g="0" b="0"/>
          </a:effectRef>
          <a:fontRef idx="minor"/>
        </p:style>
      </p:sp>
      <p:sp>
        <p:nvSpPr>
          <p:cNvPr id="4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4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2" name="Google Shape;1830;g1f5d965ad35_0_1855" descr="Shape&#10;&#10;Description automatically generated with low confidence"/>
          <p:cNvPicPr/>
          <p:nvPr/>
        </p:nvPicPr>
        <p:blipFill>
          <a:blip r:embed="rId14"/>
          <a:stretch/>
        </p:blipFill>
        <p:spPr>
          <a:xfrm>
            <a:off x="0" y="0"/>
            <a:ext cx="9143280" cy="5147280"/>
          </a:xfrm>
          <a:prstGeom prst="rect">
            <a:avLst/>
          </a:prstGeom>
          <a:ln w="0">
            <a:noFill/>
          </a:ln>
        </p:spPr>
      </p:pic>
      <p:grpSp>
        <p:nvGrpSpPr>
          <p:cNvPr id="83" name="Google Shape;1831;g1f5d965ad35_0_1855"/>
          <p:cNvGrpSpPr/>
          <p:nvPr/>
        </p:nvGrpSpPr>
        <p:grpSpPr>
          <a:xfrm>
            <a:off x="270360" y="226080"/>
            <a:ext cx="174600" cy="4732920"/>
            <a:chOff x="270360" y="226080"/>
            <a:chExt cx="174600" cy="4732920"/>
          </a:xfrm>
        </p:grpSpPr>
        <p:grpSp>
          <p:nvGrpSpPr>
            <p:cNvPr id="84" name="Google Shape;1832;g1f5d965ad35_0_1855"/>
            <p:cNvGrpSpPr/>
            <p:nvPr/>
          </p:nvGrpSpPr>
          <p:grpSpPr>
            <a:xfrm>
              <a:off x="270360" y="3635280"/>
              <a:ext cx="174600" cy="1323720"/>
              <a:chOff x="270360" y="3635280"/>
              <a:chExt cx="174600" cy="1323720"/>
            </a:xfrm>
          </p:grpSpPr>
          <p:sp>
            <p:nvSpPr>
              <p:cNvPr id="85" name="Google Shape;1833;g1f5d965ad35_0_1855"/>
              <p:cNvSpPr/>
              <p:nvPr/>
            </p:nvSpPr>
            <p:spPr>
              <a:xfrm>
                <a:off x="270360" y="3635280"/>
                <a:ext cx="174600" cy="372960"/>
              </a:xfrm>
              <a:prstGeom prst="rect">
                <a:avLst/>
              </a:prstGeom>
              <a:solidFill>
                <a:schemeClr val="lt2"/>
              </a:solidFill>
              <a:ln w="0">
                <a:noFill/>
              </a:ln>
            </p:spPr>
            <p:style>
              <a:lnRef idx="0">
                <a:scrgbClr r="0" g="0" b="0"/>
              </a:lnRef>
              <a:fillRef idx="0">
                <a:scrgbClr r="0" g="0" b="0"/>
              </a:fillRef>
              <a:effectRef idx="0">
                <a:scrgbClr r="0" g="0" b="0"/>
              </a:effectRef>
              <a:fontRef idx="minor"/>
            </p:style>
          </p:sp>
          <p:sp>
            <p:nvSpPr>
              <p:cNvPr id="86" name="Google Shape;1834;g1f5d965ad35_0_1855"/>
              <p:cNvSpPr/>
              <p:nvPr/>
            </p:nvSpPr>
            <p:spPr>
              <a:xfrm>
                <a:off x="358200" y="3846960"/>
                <a:ext cx="360" cy="1112040"/>
              </a:xfrm>
              <a:custGeom>
                <a:avLst/>
                <a:gdLst/>
                <a:ahLst/>
                <a:cxnLst/>
                <a:rect l="l" t="t" r="r" b="b"/>
                <a:pathLst>
                  <a:path w="21600" h="21600">
                    <a:moveTo>
                      <a:pt x="0" y="0"/>
                    </a:moveTo>
                    <a:lnTo>
                      <a:pt x="21600" y="21600"/>
                    </a:lnTo>
                  </a:path>
                </a:pathLst>
              </a:custGeom>
              <a:noFill/>
              <a:ln w="12700">
                <a:solidFill>
                  <a:srgbClr val="C88C32"/>
                </a:solidFill>
                <a:round/>
              </a:ln>
            </p:spPr>
            <p:style>
              <a:lnRef idx="0">
                <a:scrgbClr r="0" g="0" b="0"/>
              </a:lnRef>
              <a:fillRef idx="0">
                <a:scrgbClr r="0" g="0" b="0"/>
              </a:fillRef>
              <a:effectRef idx="0">
                <a:scrgbClr r="0" g="0" b="0"/>
              </a:effectRef>
              <a:fontRef idx="minor"/>
            </p:style>
          </p:sp>
        </p:grpSp>
        <p:grpSp>
          <p:nvGrpSpPr>
            <p:cNvPr id="87" name="Google Shape;1835;g1f5d965ad35_0_1855"/>
            <p:cNvGrpSpPr/>
            <p:nvPr/>
          </p:nvGrpSpPr>
          <p:grpSpPr>
            <a:xfrm>
              <a:off x="270360" y="226080"/>
              <a:ext cx="174600" cy="3017880"/>
              <a:chOff x="270360" y="226080"/>
              <a:chExt cx="174600" cy="3017880"/>
            </a:xfrm>
          </p:grpSpPr>
          <p:sp>
            <p:nvSpPr>
              <p:cNvPr id="88" name="Google Shape;1836;g1f5d965ad35_0_1855"/>
              <p:cNvSpPr/>
              <p:nvPr/>
            </p:nvSpPr>
            <p:spPr>
              <a:xfrm>
                <a:off x="358200" y="432000"/>
                <a:ext cx="360" cy="2811960"/>
              </a:xfrm>
              <a:custGeom>
                <a:avLst/>
                <a:gdLst/>
                <a:ahLst/>
                <a:cxnLst/>
                <a:rect l="l" t="t" r="r" b="b"/>
                <a:pathLst>
                  <a:path w="21600" h="21600">
                    <a:moveTo>
                      <a:pt x="0" y="0"/>
                    </a:moveTo>
                    <a:lnTo>
                      <a:pt x="21600" y="21600"/>
                    </a:lnTo>
                  </a:path>
                </a:pathLst>
              </a:custGeom>
              <a:noFill/>
              <a:ln w="12700">
                <a:solidFill>
                  <a:srgbClr val="223669"/>
                </a:solidFill>
                <a:round/>
              </a:ln>
            </p:spPr>
            <p:style>
              <a:lnRef idx="0">
                <a:scrgbClr r="0" g="0" b="0"/>
              </a:lnRef>
              <a:fillRef idx="0">
                <a:scrgbClr r="0" g="0" b="0"/>
              </a:fillRef>
              <a:effectRef idx="0">
                <a:scrgbClr r="0" g="0" b="0"/>
              </a:effectRef>
              <a:fontRef idx="minor"/>
            </p:style>
          </p:sp>
          <p:sp>
            <p:nvSpPr>
              <p:cNvPr id="89" name="Google Shape;1837;g1f5d965ad35_0_1855"/>
              <p:cNvSpPr/>
              <p:nvPr/>
            </p:nvSpPr>
            <p:spPr>
              <a:xfrm>
                <a:off x="270360" y="226080"/>
                <a:ext cx="174600" cy="372960"/>
              </a:xfrm>
              <a:prstGeom prst="rect">
                <a:avLst/>
              </a:prstGeom>
              <a:solidFill>
                <a:schemeClr val="dk2"/>
              </a:solidFill>
              <a:ln w="0">
                <a:noFill/>
              </a:ln>
            </p:spPr>
            <p:style>
              <a:lnRef idx="0">
                <a:scrgbClr r="0" g="0" b="0"/>
              </a:lnRef>
              <a:fillRef idx="0">
                <a:scrgbClr r="0" g="0" b="0"/>
              </a:fillRef>
              <a:effectRef idx="0">
                <a:scrgbClr r="0" g="0" b="0"/>
              </a:effectRef>
              <a:fontRef idx="minor"/>
            </p:style>
          </p:sp>
        </p:grpSp>
      </p:grpSp>
      <p:sp>
        <p:nvSpPr>
          <p:cNvPr id="9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9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28" name="Google Shape;18;p216" descr="Shape&#10;&#10;Description automatically generated with low confidence"/>
          <p:cNvPicPr/>
          <p:nvPr/>
        </p:nvPicPr>
        <p:blipFill>
          <a:blip r:embed="rId14"/>
          <a:stretch/>
        </p:blipFill>
        <p:spPr>
          <a:xfrm>
            <a:off x="0" y="0"/>
            <a:ext cx="9143280" cy="5147280"/>
          </a:xfrm>
          <a:prstGeom prst="rect">
            <a:avLst/>
          </a:prstGeom>
          <a:ln w="0">
            <a:noFill/>
          </a:ln>
        </p:spPr>
      </p:pic>
      <p:grpSp>
        <p:nvGrpSpPr>
          <p:cNvPr id="129" name="Google Shape;19;p216"/>
          <p:cNvGrpSpPr/>
          <p:nvPr/>
        </p:nvGrpSpPr>
        <p:grpSpPr>
          <a:xfrm>
            <a:off x="270360" y="226080"/>
            <a:ext cx="174600" cy="4774320"/>
            <a:chOff x="270360" y="226080"/>
            <a:chExt cx="174600" cy="4774320"/>
          </a:xfrm>
        </p:grpSpPr>
        <p:grpSp>
          <p:nvGrpSpPr>
            <p:cNvPr id="130" name="Google Shape;20;p216"/>
            <p:cNvGrpSpPr/>
            <p:nvPr/>
          </p:nvGrpSpPr>
          <p:grpSpPr>
            <a:xfrm>
              <a:off x="270360" y="3449520"/>
              <a:ext cx="174600" cy="1550880"/>
              <a:chOff x="270360" y="3449520"/>
              <a:chExt cx="174600" cy="1550880"/>
            </a:xfrm>
          </p:grpSpPr>
          <p:sp>
            <p:nvSpPr>
              <p:cNvPr id="131" name="Google Shape;21;p216"/>
              <p:cNvSpPr/>
              <p:nvPr/>
            </p:nvSpPr>
            <p:spPr>
              <a:xfrm>
                <a:off x="270360" y="3449520"/>
                <a:ext cx="174600" cy="437400"/>
              </a:xfrm>
              <a:prstGeom prst="rect">
                <a:avLst/>
              </a:prstGeom>
              <a:solidFill>
                <a:schemeClr val="lt2"/>
              </a:solidFill>
              <a:ln w="0">
                <a:noFill/>
              </a:ln>
            </p:spPr>
            <p:style>
              <a:lnRef idx="0">
                <a:scrgbClr r="0" g="0" b="0"/>
              </a:lnRef>
              <a:fillRef idx="0">
                <a:scrgbClr r="0" g="0" b="0"/>
              </a:fillRef>
              <a:effectRef idx="0">
                <a:scrgbClr r="0" g="0" b="0"/>
              </a:effectRef>
              <a:fontRef idx="minor"/>
            </p:style>
          </p:sp>
          <p:sp>
            <p:nvSpPr>
              <p:cNvPr id="132" name="Google Shape;22;p216"/>
              <p:cNvSpPr/>
              <p:nvPr/>
            </p:nvSpPr>
            <p:spPr>
              <a:xfrm>
                <a:off x="358200" y="3697200"/>
                <a:ext cx="360" cy="1303200"/>
              </a:xfrm>
              <a:custGeom>
                <a:avLst/>
                <a:gdLst/>
                <a:ahLst/>
                <a:cxnLst/>
                <a:rect l="l" t="t" r="r" b="b"/>
                <a:pathLst>
                  <a:path w="21600" h="21600">
                    <a:moveTo>
                      <a:pt x="0" y="0"/>
                    </a:moveTo>
                    <a:lnTo>
                      <a:pt x="21600" y="21600"/>
                    </a:lnTo>
                  </a:path>
                </a:pathLst>
              </a:custGeom>
              <a:noFill/>
              <a:ln w="12700">
                <a:solidFill>
                  <a:srgbClr val="C88C32"/>
                </a:solidFill>
                <a:round/>
              </a:ln>
            </p:spPr>
            <p:style>
              <a:lnRef idx="0">
                <a:scrgbClr r="0" g="0" b="0"/>
              </a:lnRef>
              <a:fillRef idx="0">
                <a:scrgbClr r="0" g="0" b="0"/>
              </a:fillRef>
              <a:effectRef idx="0">
                <a:scrgbClr r="0" g="0" b="0"/>
              </a:effectRef>
              <a:fontRef idx="minor"/>
            </p:style>
          </p:sp>
        </p:grpSp>
        <p:grpSp>
          <p:nvGrpSpPr>
            <p:cNvPr id="133" name="Google Shape;23;p216"/>
            <p:cNvGrpSpPr/>
            <p:nvPr/>
          </p:nvGrpSpPr>
          <p:grpSpPr>
            <a:xfrm>
              <a:off x="270360" y="226080"/>
              <a:ext cx="174600" cy="2914560"/>
              <a:chOff x="270360" y="226080"/>
              <a:chExt cx="174600" cy="2914560"/>
            </a:xfrm>
          </p:grpSpPr>
          <p:sp>
            <p:nvSpPr>
              <p:cNvPr id="134" name="Google Shape;24;p216"/>
              <p:cNvSpPr/>
              <p:nvPr/>
            </p:nvSpPr>
            <p:spPr>
              <a:xfrm flipH="1">
                <a:off x="354960" y="467280"/>
                <a:ext cx="1800" cy="2673360"/>
              </a:xfrm>
              <a:custGeom>
                <a:avLst/>
                <a:gdLst/>
                <a:ahLst/>
                <a:cxnLst/>
                <a:rect l="l" t="t" r="r" b="b"/>
                <a:pathLst>
                  <a:path w="21600" h="21600">
                    <a:moveTo>
                      <a:pt x="0" y="0"/>
                    </a:moveTo>
                    <a:lnTo>
                      <a:pt x="21600" y="21600"/>
                    </a:lnTo>
                  </a:path>
                </a:pathLst>
              </a:custGeom>
              <a:noFill/>
              <a:ln w="12700">
                <a:solidFill>
                  <a:srgbClr val="223669"/>
                </a:solidFill>
                <a:round/>
              </a:ln>
            </p:spPr>
            <p:style>
              <a:lnRef idx="0">
                <a:scrgbClr r="0" g="0" b="0"/>
              </a:lnRef>
              <a:fillRef idx="0">
                <a:scrgbClr r="0" g="0" b="0"/>
              </a:fillRef>
              <a:effectRef idx="0">
                <a:scrgbClr r="0" g="0" b="0"/>
              </a:effectRef>
              <a:fontRef idx="minor"/>
            </p:style>
          </p:sp>
          <p:sp>
            <p:nvSpPr>
              <p:cNvPr id="135" name="Google Shape;25;p216"/>
              <p:cNvSpPr/>
              <p:nvPr/>
            </p:nvSpPr>
            <p:spPr>
              <a:xfrm>
                <a:off x="270360" y="226080"/>
                <a:ext cx="174600" cy="437400"/>
              </a:xfrm>
              <a:prstGeom prst="rect">
                <a:avLst/>
              </a:prstGeom>
              <a:solidFill>
                <a:schemeClr val="dk2"/>
              </a:solidFill>
              <a:ln w="0">
                <a:noFill/>
              </a:ln>
            </p:spPr>
            <p:style>
              <a:lnRef idx="0">
                <a:scrgbClr r="0" g="0" b="0"/>
              </a:lnRef>
              <a:fillRef idx="0">
                <a:scrgbClr r="0" g="0" b="0"/>
              </a:fillRef>
              <a:effectRef idx="0">
                <a:scrgbClr r="0" g="0" b="0"/>
              </a:effectRef>
              <a:fontRef idx="minor"/>
            </p:style>
          </p:sp>
        </p:grpSp>
      </p:grpSp>
      <p:sp>
        <p:nvSpPr>
          <p:cNvPr id="13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13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74" name="Google Shape;1085;p282" descr="Shape&#10;&#10;Description automatically generated with low confidence"/>
          <p:cNvPicPr/>
          <p:nvPr/>
        </p:nvPicPr>
        <p:blipFill>
          <a:blip r:embed="rId14"/>
          <a:stretch/>
        </p:blipFill>
        <p:spPr>
          <a:xfrm>
            <a:off x="0" y="0"/>
            <a:ext cx="9143280" cy="5142600"/>
          </a:xfrm>
          <a:prstGeom prst="rect">
            <a:avLst/>
          </a:prstGeom>
          <a:ln w="0">
            <a:noFill/>
          </a:ln>
        </p:spPr>
      </p:pic>
      <p:sp>
        <p:nvSpPr>
          <p:cNvPr id="175" name="Google Shape;1087;p282"/>
          <p:cNvSpPr/>
          <p:nvPr/>
        </p:nvSpPr>
        <p:spPr>
          <a:xfrm>
            <a:off x="0" y="202320"/>
            <a:ext cx="135000" cy="343440"/>
          </a:xfrm>
          <a:prstGeom prst="rect">
            <a:avLst/>
          </a:prstGeom>
          <a:solidFill>
            <a:srgbClr val="22366A"/>
          </a:solidFill>
          <a:ln w="0">
            <a:noFill/>
          </a:ln>
        </p:spPr>
        <p:style>
          <a:lnRef idx="0">
            <a:scrgbClr r="0" g="0" b="0"/>
          </a:lnRef>
          <a:fillRef idx="0">
            <a:scrgbClr r="0" g="0" b="0"/>
          </a:fillRef>
          <a:effectRef idx="0">
            <a:scrgbClr r="0" g="0" b="0"/>
          </a:effectRef>
          <a:fontRef idx="minor"/>
        </p:style>
      </p:sp>
      <p:grpSp>
        <p:nvGrpSpPr>
          <p:cNvPr id="176" name="Google Shape;1088;p282"/>
          <p:cNvGrpSpPr/>
          <p:nvPr/>
        </p:nvGrpSpPr>
        <p:grpSpPr>
          <a:xfrm>
            <a:off x="2441160" y="1060560"/>
            <a:ext cx="4258800" cy="3398400"/>
            <a:chOff x="2441160" y="1060560"/>
            <a:chExt cx="4258800" cy="3398400"/>
          </a:xfrm>
        </p:grpSpPr>
        <p:pic>
          <p:nvPicPr>
            <p:cNvPr id="177" name="Google Shape;1089;p282" descr="Icon&#10;&#10;Description automatically generated"/>
            <p:cNvPicPr/>
            <p:nvPr/>
          </p:nvPicPr>
          <p:blipFill>
            <a:blip r:embed="rId15"/>
            <a:stretch/>
          </p:blipFill>
          <p:spPr>
            <a:xfrm>
              <a:off x="2625480" y="1060560"/>
              <a:ext cx="3884400" cy="3370320"/>
            </a:xfrm>
            <a:prstGeom prst="rect">
              <a:avLst/>
            </a:prstGeom>
            <a:ln w="0">
              <a:noFill/>
            </a:ln>
          </p:spPr>
        </p:pic>
        <p:grpSp>
          <p:nvGrpSpPr>
            <p:cNvPr id="178" name="Google Shape;1090;p282"/>
            <p:cNvGrpSpPr/>
            <p:nvPr/>
          </p:nvGrpSpPr>
          <p:grpSpPr>
            <a:xfrm>
              <a:off x="2441160" y="1082160"/>
              <a:ext cx="4258800" cy="3376800"/>
              <a:chOff x="2441160" y="1082160"/>
              <a:chExt cx="4258800" cy="3376800"/>
            </a:xfrm>
          </p:grpSpPr>
          <p:sp>
            <p:nvSpPr>
              <p:cNvPr id="179" name="Google Shape;1091;p282"/>
              <p:cNvSpPr/>
              <p:nvPr/>
            </p:nvSpPr>
            <p:spPr>
              <a:xfrm>
                <a:off x="6618600" y="230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0" name="Google Shape;1092;p282"/>
              <p:cNvSpPr/>
              <p:nvPr/>
            </p:nvSpPr>
            <p:spPr>
              <a:xfrm>
                <a:off x="6426360" y="356004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81" name="Google Shape;1093;p282"/>
              <p:cNvSpPr/>
              <p:nvPr/>
            </p:nvSpPr>
            <p:spPr>
              <a:xfrm>
                <a:off x="5448600" y="437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2" name="Google Shape;1094;p282"/>
              <p:cNvSpPr/>
              <p:nvPr/>
            </p:nvSpPr>
            <p:spPr>
              <a:xfrm>
                <a:off x="6444360" y="108216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83" name="Google Shape;1095;p282"/>
              <p:cNvSpPr/>
              <p:nvPr/>
            </p:nvSpPr>
            <p:spPr>
              <a:xfrm>
                <a:off x="2441160" y="230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4" name="Google Shape;1096;p282"/>
              <p:cNvSpPr/>
              <p:nvPr/>
            </p:nvSpPr>
            <p:spPr>
              <a:xfrm>
                <a:off x="2619720" y="356652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85" name="Google Shape;1097;p282"/>
              <p:cNvSpPr/>
              <p:nvPr/>
            </p:nvSpPr>
            <p:spPr>
              <a:xfrm>
                <a:off x="3592800" y="437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6" name="Google Shape;1098;p282"/>
              <p:cNvSpPr/>
              <p:nvPr/>
            </p:nvSpPr>
            <p:spPr>
              <a:xfrm>
                <a:off x="2619720" y="108900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grpSp>
        <p:grpSp>
          <p:nvGrpSpPr>
            <p:cNvPr id="187" name="Google Shape;1099;p282"/>
            <p:cNvGrpSpPr/>
            <p:nvPr/>
          </p:nvGrpSpPr>
          <p:grpSpPr>
            <a:xfrm>
              <a:off x="3551760" y="1395000"/>
              <a:ext cx="2053440" cy="2053440"/>
              <a:chOff x="3551760" y="1395000"/>
              <a:chExt cx="2053440" cy="2053440"/>
            </a:xfrm>
          </p:grpSpPr>
          <p:sp>
            <p:nvSpPr>
              <p:cNvPr id="188" name="Google Shape;1100;p282"/>
              <p:cNvSpPr/>
              <p:nvPr/>
            </p:nvSpPr>
            <p:spPr>
              <a:xfrm>
                <a:off x="3551760" y="1395000"/>
                <a:ext cx="2053440" cy="2053440"/>
              </a:xfrm>
              <a:prstGeom prst="ellipse">
                <a:avLst/>
              </a:prstGeom>
              <a:solidFill>
                <a:srgbClr val="F2F2F2"/>
              </a:solidFill>
              <a:ln w="25400">
                <a:solidFill>
                  <a:srgbClr val="F2F2F2"/>
                </a:solidFill>
                <a:round/>
              </a:ln>
            </p:spPr>
            <p:style>
              <a:lnRef idx="0">
                <a:scrgbClr r="0" g="0" b="0"/>
              </a:lnRef>
              <a:fillRef idx="0">
                <a:scrgbClr r="0" g="0" b="0"/>
              </a:fillRef>
              <a:effectRef idx="0">
                <a:scrgbClr r="0" g="0" b="0"/>
              </a:effectRef>
              <a:fontRef idx="minor"/>
            </p:style>
          </p:sp>
          <p:sp>
            <p:nvSpPr>
              <p:cNvPr id="189" name="Google Shape;1101;p282"/>
              <p:cNvSpPr/>
              <p:nvPr/>
            </p:nvSpPr>
            <p:spPr>
              <a:xfrm>
                <a:off x="3606120" y="1449360"/>
                <a:ext cx="1944720" cy="1944720"/>
              </a:xfrm>
              <a:prstGeom prst="ellipse">
                <a:avLst/>
              </a:prstGeom>
              <a:solidFill>
                <a:schemeClr val="lt1"/>
              </a:solidFill>
              <a:ln w="0">
                <a:noFill/>
              </a:ln>
            </p:spPr>
            <p:style>
              <a:lnRef idx="0">
                <a:scrgbClr r="0" g="0" b="0"/>
              </a:lnRef>
              <a:fillRef idx="0">
                <a:scrgbClr r="0" g="0" b="0"/>
              </a:fillRef>
              <a:effectRef idx="0">
                <a:scrgbClr r="0" g="0" b="0"/>
              </a:effectRef>
              <a:fontRef idx="minor"/>
            </p:style>
          </p:sp>
        </p:grpSp>
      </p:grpSp>
      <p:sp>
        <p:nvSpPr>
          <p:cNvPr id="19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19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28" name="Google Shape;38;p217" descr="A computer on a table&#10;&#10;Description automatically generated with medium confidence"/>
          <p:cNvPicPr/>
          <p:nvPr/>
        </p:nvPicPr>
        <p:blipFill>
          <a:blip r:embed="rId14"/>
          <a:srcRect t="8553" r="1750" b="8553"/>
          <a:stretch/>
        </p:blipFill>
        <p:spPr>
          <a:xfrm>
            <a:off x="0" y="0"/>
            <a:ext cx="9143280" cy="5142960"/>
          </a:xfrm>
          <a:prstGeom prst="rect">
            <a:avLst/>
          </a:prstGeom>
          <a:ln w="0">
            <a:noFill/>
          </a:ln>
        </p:spPr>
      </p:pic>
      <p:pic>
        <p:nvPicPr>
          <p:cNvPr id="229" name="Google Shape;39;p217" descr="Shape&#10;&#10;Description automatically generated with low confidence"/>
          <p:cNvPicPr/>
          <p:nvPr/>
        </p:nvPicPr>
        <p:blipFill>
          <a:blip r:embed="rId15"/>
          <a:stretch/>
        </p:blipFill>
        <p:spPr>
          <a:xfrm>
            <a:off x="0" y="0"/>
            <a:ext cx="9143280" cy="5142600"/>
          </a:xfrm>
          <a:prstGeom prst="rect">
            <a:avLst/>
          </a:prstGeom>
          <a:ln w="0">
            <a:noFill/>
          </a:ln>
        </p:spPr>
      </p:pic>
      <p:sp>
        <p:nvSpPr>
          <p:cNvPr id="230" name="Google Shape;40;p217"/>
          <p:cNvSpPr/>
          <p:nvPr/>
        </p:nvSpPr>
        <p:spPr>
          <a:xfrm>
            <a:off x="2240640" y="1407960"/>
            <a:ext cx="4810680" cy="75960"/>
          </a:xfrm>
          <a:prstGeom prst="rect">
            <a:avLst/>
          </a:prstGeom>
          <a:solidFill>
            <a:srgbClr val="F0C8CE"/>
          </a:solidFill>
          <a:ln w="0">
            <a:noFill/>
          </a:ln>
        </p:spPr>
        <p:style>
          <a:lnRef idx="0">
            <a:scrgbClr r="0" g="0" b="0"/>
          </a:lnRef>
          <a:fillRef idx="0">
            <a:scrgbClr r="0" g="0" b="0"/>
          </a:fillRef>
          <a:effectRef idx="0">
            <a:scrgbClr r="0" g="0" b="0"/>
          </a:effectRef>
          <a:fontRef idx="minor"/>
        </p:style>
      </p:sp>
      <p:pic>
        <p:nvPicPr>
          <p:cNvPr id="231" name="Google Shape;41;p217" descr="Shape&#10;&#10;Description automatically generated with low confidence"/>
          <p:cNvPicPr/>
          <p:nvPr/>
        </p:nvPicPr>
        <p:blipFill>
          <a:blip r:embed="rId16"/>
          <a:stretch/>
        </p:blipFill>
        <p:spPr>
          <a:xfrm>
            <a:off x="2692800" y="1785240"/>
            <a:ext cx="1180440" cy="1180440"/>
          </a:xfrm>
          <a:prstGeom prst="rect">
            <a:avLst/>
          </a:prstGeom>
          <a:ln w="0">
            <a:noFill/>
          </a:ln>
        </p:spPr>
      </p:pic>
      <p:sp>
        <p:nvSpPr>
          <p:cNvPr id="232" name="Google Shape;42;p217"/>
          <p:cNvSpPr/>
          <p:nvPr/>
        </p:nvSpPr>
        <p:spPr>
          <a:xfrm>
            <a:off x="2233440" y="613440"/>
            <a:ext cx="4817880" cy="793800"/>
          </a:xfrm>
          <a:prstGeom prst="rect">
            <a:avLst/>
          </a:prstGeom>
          <a:solidFill>
            <a:schemeClr val="dk2"/>
          </a:solidFill>
          <a:ln w="0">
            <a:noFill/>
          </a:ln>
        </p:spPr>
        <p:style>
          <a:lnRef idx="0">
            <a:scrgbClr r="0" g="0" b="0"/>
          </a:lnRef>
          <a:fillRef idx="0">
            <a:scrgbClr r="0" g="0" b="0"/>
          </a:fillRef>
          <a:effectRef idx="0">
            <a:scrgbClr r="0" g="0" b="0"/>
          </a:effectRef>
          <a:fontRef idx="minor"/>
        </p:style>
      </p:sp>
      <p:sp>
        <p:nvSpPr>
          <p:cNvPr id="23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2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71" name="Google Shape;46;p218" descr="Graphical user interface, application&#10;&#10;Description automatically generated"/>
          <p:cNvPicPr/>
          <p:nvPr/>
        </p:nvPicPr>
        <p:blipFill>
          <a:blip r:embed="rId14"/>
          <a:stretch/>
        </p:blipFill>
        <p:spPr>
          <a:xfrm>
            <a:off x="0" y="0"/>
            <a:ext cx="9143280" cy="5142960"/>
          </a:xfrm>
          <a:prstGeom prst="rect">
            <a:avLst/>
          </a:prstGeom>
          <a:ln w="0">
            <a:noFill/>
          </a:ln>
        </p:spPr>
      </p:pic>
      <p:pic>
        <p:nvPicPr>
          <p:cNvPr id="272" name="Google Shape;47;p218" descr="Shape&#10;&#10;Description automatically generated with low confidence"/>
          <p:cNvPicPr/>
          <p:nvPr/>
        </p:nvPicPr>
        <p:blipFill>
          <a:blip r:embed="rId15"/>
          <a:stretch/>
        </p:blipFill>
        <p:spPr>
          <a:xfrm>
            <a:off x="0" y="0"/>
            <a:ext cx="9143280" cy="5142960"/>
          </a:xfrm>
          <a:prstGeom prst="rect">
            <a:avLst/>
          </a:prstGeom>
          <a:ln w="0">
            <a:noFill/>
          </a:ln>
        </p:spPr>
      </p:pic>
      <p:sp>
        <p:nvSpPr>
          <p:cNvPr id="27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27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hyperlink" Target="https://todolist-p5tp.onrender.com/" TargetMode="External"/><Relationship Id="rId2" Type="http://schemas.openxmlformats.org/officeDocument/2006/relationships/hyperlink" Target="https://github.com/Haran-K/Naan_Mudhalvan" TargetMode="External"/><Relationship Id="rId1" Type="http://schemas.openxmlformats.org/officeDocument/2006/relationships/slideLayout" Target="../slideLayouts/slideLayout6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PlaceHolder 1"/>
          <p:cNvSpPr>
            <a:spLocks noGrp="1"/>
          </p:cNvSpPr>
          <p:nvPr>
            <p:ph/>
          </p:nvPr>
        </p:nvSpPr>
        <p:spPr>
          <a:xfrm>
            <a:off x="261360" y="2640960"/>
            <a:ext cx="3688560" cy="439920"/>
          </a:xfrm>
          <a:prstGeom prst="rect">
            <a:avLst/>
          </a:prstGeom>
          <a:noFill/>
          <a:ln w="0">
            <a:noFill/>
          </a:ln>
        </p:spPr>
        <p:txBody>
          <a:bodyPr lIns="90000" tIns="45000" rIns="90000" bIns="45000" anchor="t">
            <a:noAutofit/>
          </a:bodyPr>
          <a:lstStyle/>
          <a:p>
            <a:pPr>
              <a:lnSpc>
                <a:spcPct val="100000"/>
              </a:lnSpc>
              <a:tabLst>
                <a:tab pos="0" algn="l"/>
              </a:tabLst>
            </a:pPr>
            <a:r>
              <a:rPr lang="en-US" sz="2400" b="1" strike="noStrike" spc="-1">
                <a:solidFill>
                  <a:srgbClr val="223669"/>
                </a:solidFill>
                <a:latin typeface="Public Sans"/>
                <a:ea typeface="Public Sans"/>
              </a:rPr>
              <a:t>“TODO-LIST APP”</a:t>
            </a:r>
            <a:endParaRPr lang="en-IN" sz="2400" b="0" strike="noStrike" spc="-1">
              <a:latin typeface="Arial"/>
            </a:endParaRPr>
          </a:p>
        </p:txBody>
      </p:sp>
      <p:sp>
        <p:nvSpPr>
          <p:cNvPr id="312" name="PlaceHolder 2"/>
          <p:cNvSpPr>
            <a:spLocks noGrp="1"/>
          </p:cNvSpPr>
          <p:nvPr>
            <p:ph/>
          </p:nvPr>
        </p:nvSpPr>
        <p:spPr>
          <a:xfrm>
            <a:off x="261360" y="3361320"/>
            <a:ext cx="3688560" cy="439920"/>
          </a:xfrm>
          <a:prstGeom prst="rect">
            <a:avLst/>
          </a:prstGeom>
          <a:noFill/>
          <a:ln w="0">
            <a:noFill/>
          </a:ln>
        </p:spPr>
        <p:txBody>
          <a:bodyPr lIns="90000" tIns="45000" rIns="90000" bIns="45000" anchor="t">
            <a:noAutofit/>
          </a:bodyPr>
          <a:lstStyle/>
          <a:p>
            <a:pPr>
              <a:lnSpc>
                <a:spcPct val="100000"/>
              </a:lnSpc>
              <a:tabLst>
                <a:tab pos="0" algn="l"/>
              </a:tabLst>
            </a:pPr>
            <a:r>
              <a:rPr lang="en-US" sz="2400" b="1" strike="noStrike" spc="-1">
                <a:solidFill>
                  <a:srgbClr val="223669"/>
                </a:solidFill>
                <a:latin typeface="Public Sans"/>
                <a:ea typeface="Public Sans"/>
              </a:rPr>
              <a:t>Task - 5</a:t>
            </a:r>
            <a:endParaRPr lang="en-IN" sz="2400" b="0" strike="noStrike" spc="-1">
              <a:latin typeface="Arial"/>
            </a:endParaRPr>
          </a:p>
        </p:txBody>
      </p:sp>
      <p:pic>
        <p:nvPicPr>
          <p:cNvPr id="313" name="Google Shape;3657;p209"/>
          <p:cNvPicPr/>
          <p:nvPr/>
        </p:nvPicPr>
        <p:blipFill>
          <a:blip r:embed="rId2"/>
          <a:srcRect l="-43438" t="2429" r="43436" b="-2429"/>
          <a:stretch/>
        </p:blipFill>
        <p:spPr>
          <a:xfrm>
            <a:off x="0" y="0"/>
            <a:ext cx="9143280" cy="5142960"/>
          </a:xfrm>
          <a:prstGeom prst="rect">
            <a:avLst/>
          </a:prstGeom>
          <a:ln w="0">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PlaceHolder 1"/>
          <p:cNvSpPr>
            <a:spLocks noGrp="1"/>
          </p:cNvSpPr>
          <p:nvPr>
            <p:ph type="title"/>
          </p:nvPr>
        </p:nvSpPr>
        <p:spPr>
          <a:xfrm>
            <a:off x="144720" y="810720"/>
            <a:ext cx="3420720" cy="343440"/>
          </a:xfrm>
          <a:prstGeom prst="rect">
            <a:avLst/>
          </a:prstGeom>
          <a:noFill/>
          <a:ln w="0">
            <a:noFill/>
          </a:ln>
        </p:spPr>
        <p:txBody>
          <a:bodyPr lIns="90000" tIns="45000" rIns="90000" bIns="45000" anchor="ctr">
            <a:noAutofit/>
          </a:bodyPr>
          <a:lstStyle/>
          <a:p>
            <a:pPr>
              <a:lnSpc>
                <a:spcPct val="100000"/>
              </a:lnSpc>
              <a:tabLst>
                <a:tab pos="0" algn="l"/>
              </a:tabLst>
            </a:pPr>
            <a:r>
              <a:rPr lang="en-US" sz="1829" b="1" strike="noStrike" spc="-1">
                <a:solidFill>
                  <a:srgbClr val="C88C32"/>
                </a:solidFill>
                <a:latin typeface="EB Garamond"/>
                <a:ea typeface="EB Garamond"/>
              </a:rPr>
              <a:t>TODO-LIST_APP</a:t>
            </a:r>
            <a:endParaRPr lang="en-IN" sz="1829" b="0" strike="noStrike" spc="-1">
              <a:latin typeface="Arial"/>
            </a:endParaRPr>
          </a:p>
        </p:txBody>
      </p:sp>
      <p:sp>
        <p:nvSpPr>
          <p:cNvPr id="315" name="PlaceHolder 2"/>
          <p:cNvSpPr>
            <a:spLocks noGrp="1"/>
          </p:cNvSpPr>
          <p:nvPr>
            <p:ph/>
          </p:nvPr>
        </p:nvSpPr>
        <p:spPr>
          <a:xfrm>
            <a:off x="144720" y="1295640"/>
            <a:ext cx="4547880" cy="3035880"/>
          </a:xfrm>
          <a:prstGeom prst="rect">
            <a:avLst/>
          </a:prstGeom>
          <a:noFill/>
          <a:ln w="0">
            <a:noFill/>
          </a:ln>
        </p:spPr>
        <p:txBody>
          <a:bodyPr lIns="90000" tIns="45000" rIns="90000" bIns="45000" anchor="t">
            <a:noAutofit/>
          </a:bodyPr>
          <a:lstStyle/>
          <a:p>
            <a:pPr>
              <a:lnSpc>
                <a:spcPct val="100000"/>
              </a:lnSpc>
            </a:pPr>
            <a:r>
              <a:rPr lang="en-US" sz="1000" b="0" strike="noStrike" spc="-1">
                <a:solidFill>
                  <a:srgbClr val="FFFFFF"/>
                </a:solidFill>
                <a:latin typeface="EB Garamond Medium"/>
                <a:ea typeface="EB Garamond Medium"/>
              </a:rPr>
              <a:t>To-do lists can help you get, and stay, on top of important projects and piles of tasks or decisions. For instance, imagine you're heading a team that's working on a project. There are so many tasks to do, and so many people doing them, that staying on top of it all seems overwhelming.</a:t>
            </a:r>
            <a:endParaRPr lang="en-IN" sz="1000" b="0" strike="noStrike" spc="-1">
              <a:latin typeface="Arial"/>
            </a:endParaRPr>
          </a:p>
        </p:txBody>
      </p:sp>
      <p:pic>
        <p:nvPicPr>
          <p:cNvPr id="316" name="Google Shape;3664;p210"/>
          <p:cNvPicPr/>
          <p:nvPr/>
        </p:nvPicPr>
        <p:blipFill>
          <a:blip r:embed="rId2"/>
          <a:stretch/>
        </p:blipFill>
        <p:spPr>
          <a:xfrm>
            <a:off x="4267440" y="242280"/>
            <a:ext cx="9143280" cy="5142960"/>
          </a:xfrm>
          <a:prstGeom prst="rect">
            <a:avLst/>
          </a:prstGeom>
          <a:ln w="0">
            <a:noFill/>
          </a:ln>
        </p:spPr>
      </p:pic>
      <p:graphicFrame>
        <p:nvGraphicFramePr>
          <p:cNvPr id="317" name="Google Shape;3665;p210"/>
          <p:cNvGraphicFramePr/>
          <p:nvPr>
            <p:extLst>
              <p:ext uri="{D42A27DB-BD31-4B8C-83A1-F6EECF244321}">
                <p14:modId xmlns:p14="http://schemas.microsoft.com/office/powerpoint/2010/main" val="2852762779"/>
              </p:ext>
            </p:extLst>
          </p:nvPr>
        </p:nvGraphicFramePr>
        <p:xfrm>
          <a:off x="306952" y="2492477"/>
          <a:ext cx="4051197" cy="1235240"/>
        </p:xfrm>
        <a:graphic>
          <a:graphicData uri="http://schemas.openxmlformats.org/drawingml/2006/table">
            <a:tbl>
              <a:tblPr firstRow="1" lastRow="1"/>
              <a:tblGrid>
                <a:gridCol w="1511905">
                  <a:extLst>
                    <a:ext uri="{9D8B030D-6E8A-4147-A177-3AD203B41FA5}">
                      <a16:colId xmlns:a16="http://schemas.microsoft.com/office/drawing/2014/main" val="20000"/>
                    </a:ext>
                  </a:extLst>
                </a:gridCol>
                <a:gridCol w="1724890">
                  <a:extLst>
                    <a:ext uri="{9D8B030D-6E8A-4147-A177-3AD203B41FA5}">
                      <a16:colId xmlns:a16="http://schemas.microsoft.com/office/drawing/2014/main" val="20001"/>
                    </a:ext>
                  </a:extLst>
                </a:gridCol>
                <a:gridCol w="814402">
                  <a:extLst>
                    <a:ext uri="{9D8B030D-6E8A-4147-A177-3AD203B41FA5}">
                      <a16:colId xmlns:a16="http://schemas.microsoft.com/office/drawing/2014/main" val="20002"/>
                    </a:ext>
                  </a:extLst>
                </a:gridCol>
              </a:tblGrid>
              <a:tr h="401288">
                <a:tc>
                  <a:txBody>
                    <a:bodyPr/>
                    <a:lstStyle/>
                    <a:p>
                      <a:pPr algn="ctr">
                        <a:lnSpc>
                          <a:spcPct val="100000"/>
                        </a:lnSpc>
                        <a:tabLst>
                          <a:tab pos="0" algn="l"/>
                        </a:tabLst>
                      </a:pPr>
                      <a:r>
                        <a:rPr lang="en-US" sz="1400" b="1" strike="noStrike" spc="-1">
                          <a:solidFill>
                            <a:srgbClr val="C88C32"/>
                          </a:solidFill>
                          <a:latin typeface="Arial"/>
                          <a:ea typeface="Arial"/>
                        </a:rPr>
                        <a:t>LMS Username</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tabLst>
                          <a:tab pos="0" algn="l"/>
                        </a:tabLst>
                      </a:pPr>
                      <a:r>
                        <a:rPr lang="en-US" sz="1400" b="1" strike="noStrike" spc="-1" dirty="0">
                          <a:solidFill>
                            <a:srgbClr val="C88C32"/>
                          </a:solidFill>
                          <a:latin typeface="Arial"/>
                          <a:ea typeface="Arial"/>
                        </a:rPr>
                        <a:t>Name </a:t>
                      </a:r>
                      <a:endParaRPr lang="en-IN" sz="14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tabLst>
                          <a:tab pos="0" algn="l"/>
                        </a:tabLst>
                      </a:pPr>
                      <a:r>
                        <a:rPr lang="en-US" sz="1400" b="1" strike="noStrike" spc="-1">
                          <a:solidFill>
                            <a:srgbClr val="C88C32"/>
                          </a:solidFill>
                          <a:latin typeface="Arial"/>
                          <a:ea typeface="Arial"/>
                        </a:rPr>
                        <a:t>Batch </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0"/>
                  </a:ext>
                </a:extLst>
              </a:tr>
              <a:tr h="277984">
                <a:tc>
                  <a:txBody>
                    <a:bodyPr/>
                    <a:lstStyle/>
                    <a:p>
                      <a:pPr>
                        <a:lnSpc>
                          <a:spcPct val="100000"/>
                        </a:lnSpc>
                      </a:pPr>
                      <a:r>
                        <a:rPr lang="en-IN" sz="1200" b="0" strike="noStrike" spc="-1" dirty="0">
                          <a:solidFill>
                            <a:srgbClr val="EEEEEE"/>
                          </a:solidFill>
                          <a:latin typeface="Arial"/>
                        </a:rPr>
                        <a:t>2113a5057</a:t>
                      </a:r>
                      <a:endParaRPr lang="en-IN" sz="12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pPr>
                      <a:r>
                        <a:rPr lang="en-US" sz="1200" b="0" strike="noStrike" spc="-1" dirty="0">
                          <a:solidFill>
                            <a:srgbClr val="DEDCE6"/>
                          </a:solidFill>
                          <a:latin typeface="Arial"/>
                        </a:rPr>
                        <a:t>H</a:t>
                      </a:r>
                      <a:r>
                        <a:rPr lang="en-IN" sz="1200" b="0" strike="noStrike" spc="-1" dirty="0">
                          <a:solidFill>
                            <a:srgbClr val="DEDCE6"/>
                          </a:solidFill>
                          <a:latin typeface="Arial"/>
                        </a:rPr>
                        <a:t>ARIHARAN K</a:t>
                      </a:r>
                      <a:endParaRPr lang="en-IN" sz="12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pPr>
                      <a:r>
                        <a:rPr lang="en-IN" sz="1200" b="0" strike="noStrike" spc="-1" dirty="0">
                          <a:solidFill>
                            <a:srgbClr val="FFFFFF"/>
                          </a:solidFill>
                          <a:latin typeface="Arial"/>
                        </a:rPr>
                        <a:t>A50</a:t>
                      </a:r>
                      <a:endParaRPr lang="en-IN" sz="12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1"/>
                  </a:ext>
                </a:extLst>
              </a:tr>
              <a:tr h="277984">
                <a:tc>
                  <a:txBody>
                    <a:bodyPr/>
                    <a:lstStyle/>
                    <a:p>
                      <a:r>
                        <a:rPr lang="en-US" sz="1200" dirty="0">
                          <a:solidFill>
                            <a:schemeClr val="bg1"/>
                          </a:solidFill>
                        </a:rPr>
                        <a:t>2113a5053</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US" sz="1200" dirty="0">
                          <a:solidFill>
                            <a:schemeClr val="bg1"/>
                          </a:solidFill>
                        </a:rPr>
                        <a:t>GOKKUL HAREN SR</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US" sz="1200" dirty="0">
                          <a:solidFill>
                            <a:schemeClr val="bg1"/>
                          </a:solidFill>
                        </a:rPr>
                        <a:t>A50</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2"/>
                  </a:ext>
                </a:extLst>
              </a:tr>
              <a:tr h="277984">
                <a:tc>
                  <a:txBody>
                    <a:bodyPr/>
                    <a:lstStyle/>
                    <a:p>
                      <a:r>
                        <a:rPr lang="en-US" sz="1200" dirty="0">
                          <a:solidFill>
                            <a:schemeClr val="bg1"/>
                          </a:solidFill>
                        </a:rPr>
                        <a:t>2113a5059</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US" sz="1200" dirty="0">
                          <a:solidFill>
                            <a:schemeClr val="bg1"/>
                          </a:solidFill>
                        </a:rPr>
                        <a:t>HARIPRASHAT V</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US" sz="1200" dirty="0">
                          <a:solidFill>
                            <a:schemeClr val="bg1"/>
                          </a:solidFill>
                        </a:rPr>
                        <a:t>A50</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PlaceHolder 1"/>
          <p:cNvSpPr>
            <a:spLocks noGrp="1"/>
          </p:cNvSpPr>
          <p:nvPr>
            <p:ph/>
          </p:nvPr>
        </p:nvSpPr>
        <p:spPr>
          <a:xfrm>
            <a:off x="482040" y="524880"/>
            <a:ext cx="6891120" cy="526680"/>
          </a:xfrm>
          <a:prstGeom prst="rect">
            <a:avLst/>
          </a:prstGeom>
          <a:noFill/>
          <a:ln w="0">
            <a:noFill/>
          </a:ln>
        </p:spPr>
        <p:txBody>
          <a:bodyPr lIns="0" tIns="0" rIns="0" bIns="0" anchor="t">
            <a:noAutofit/>
          </a:bodyPr>
          <a:lstStyle/>
          <a:p>
            <a:pPr>
              <a:lnSpc>
                <a:spcPct val="100000"/>
              </a:lnSpc>
              <a:tabLst>
                <a:tab pos="0" algn="l"/>
              </a:tabLst>
            </a:pPr>
            <a:r>
              <a:rPr lang="en-US" sz="1100" b="1" strike="noStrike" spc="-1">
                <a:solidFill>
                  <a:srgbClr val="000000"/>
                </a:solidFill>
                <a:latin typeface="EB Garamond"/>
                <a:ea typeface="EB Garamond"/>
              </a:rPr>
              <a:t>Hosting the website so that it can be accessed from anywhere</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Host backend on aws with all environment setup</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Make sure to whitelist api ports and host with the database</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Migrate database to mongodb atlas</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Build react app to be hosted on the server</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Set hosted backed url to the frontend</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Test entire frontend and backend</a:t>
            </a:r>
            <a:endParaRPr lang="en-IN" sz="1100" b="0" strike="noStrike" spc="-1">
              <a:latin typeface="Arial"/>
            </a:endParaRPr>
          </a:p>
        </p:txBody>
      </p:sp>
      <p:sp>
        <p:nvSpPr>
          <p:cNvPr id="319" name="PlaceHolder 2"/>
          <p:cNvSpPr>
            <a:spLocks noGrp="1"/>
          </p:cNvSpPr>
          <p:nvPr>
            <p:ph/>
          </p:nvPr>
        </p:nvSpPr>
        <p:spPr>
          <a:xfrm>
            <a:off x="489600" y="4032720"/>
            <a:ext cx="7047720" cy="317880"/>
          </a:xfrm>
          <a:prstGeom prst="rect">
            <a:avLst/>
          </a:prstGeom>
          <a:noFill/>
          <a:ln w="0">
            <a:noFill/>
          </a:ln>
        </p:spPr>
        <p:txBody>
          <a:bodyPr lIns="0" tIns="0" rIns="0" bIns="0" anchor="t">
            <a:noAutofit/>
          </a:bodyPr>
          <a:lstStyle/>
          <a:p>
            <a:pPr marL="171360" indent="-171360">
              <a:lnSpc>
                <a:spcPct val="150000"/>
              </a:lnSpc>
              <a:buClr>
                <a:srgbClr val="000000"/>
              </a:buClr>
              <a:buFont typeface="EB Garamond"/>
              <a:buChar char="▪"/>
            </a:pPr>
            <a:r>
              <a:rPr lang="en-US" sz="1100" b="0" strike="noStrike" spc="-1">
                <a:solidFill>
                  <a:srgbClr val="000000"/>
                </a:solidFill>
                <a:latin typeface="EB Garamond"/>
                <a:ea typeface="EB Garamond"/>
              </a:rPr>
              <a:t>Understand how to host a web api</a:t>
            </a:r>
            <a:endParaRPr lang="en-IN" sz="1100" b="0" strike="noStrike" spc="-1">
              <a:latin typeface="Arial"/>
            </a:endParaRPr>
          </a:p>
          <a:p>
            <a:pPr marL="171360" indent="-171360">
              <a:lnSpc>
                <a:spcPct val="150000"/>
              </a:lnSpc>
              <a:buClr>
                <a:srgbClr val="000000"/>
              </a:buClr>
              <a:buFont typeface="EB Garamond"/>
              <a:buChar char="▪"/>
            </a:pPr>
            <a:r>
              <a:rPr lang="en-US" sz="1100" b="0" strike="noStrike" spc="-1">
                <a:solidFill>
                  <a:srgbClr val="000000"/>
                </a:solidFill>
                <a:latin typeface="EB Garamond"/>
                <a:ea typeface="EB Garamond"/>
              </a:rPr>
              <a:t>How to deploy production ready react applications</a:t>
            </a:r>
            <a:endParaRPr lang="en-IN" sz="1100" b="0" strike="noStrike" spc="-1">
              <a:latin typeface="Arial"/>
            </a:endParaRPr>
          </a:p>
          <a:p>
            <a:pPr marL="171360" indent="-171360">
              <a:lnSpc>
                <a:spcPct val="150000"/>
              </a:lnSpc>
              <a:buClr>
                <a:srgbClr val="000000"/>
              </a:buClr>
              <a:buFont typeface="EB Garamond"/>
              <a:buChar char="▪"/>
            </a:pPr>
            <a:r>
              <a:rPr lang="en-US" sz="1100" b="0" strike="noStrike" spc="-1">
                <a:solidFill>
                  <a:srgbClr val="000000"/>
                </a:solidFill>
                <a:latin typeface="EB Garamond"/>
                <a:ea typeface="EB Garamond"/>
              </a:rPr>
              <a:t>Setting up environment for production</a:t>
            </a:r>
            <a:endParaRPr lang="en-IN" sz="1100" b="0" strike="noStrike" spc="-1">
              <a:latin typeface="Arial"/>
            </a:endParaRPr>
          </a:p>
        </p:txBody>
      </p:sp>
      <p:sp>
        <p:nvSpPr>
          <p:cNvPr id="320" name="Google Shape;3672;g2139c03855d_0_0"/>
          <p:cNvSpPr/>
          <p:nvPr/>
        </p:nvSpPr>
        <p:spPr>
          <a:xfrm>
            <a:off x="489600" y="2842560"/>
            <a:ext cx="45928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200" b="0" strike="noStrike" spc="-1">
                <a:solidFill>
                  <a:srgbClr val="000000"/>
                </a:solidFill>
                <a:latin typeface="EB Garamond"/>
                <a:ea typeface="EB Garamond"/>
              </a:rPr>
              <a:t>100% Completion of the above tasks</a:t>
            </a:r>
            <a:endParaRPr lang="en-IN" sz="1200" b="0" strike="noStrike" spc="-1">
              <a:latin typeface="Arial"/>
            </a:endParaRPr>
          </a:p>
        </p:txBody>
      </p:sp>
      <p:sp>
        <p:nvSpPr>
          <p:cNvPr id="321" name="Google Shape;3673;g2139c03855d_0_0"/>
          <p:cNvSpPr/>
          <p:nvPr/>
        </p:nvSpPr>
        <p:spPr>
          <a:xfrm>
            <a:off x="445680" y="365796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400" b="1" strike="noStrike" spc="-1">
                <a:solidFill>
                  <a:srgbClr val="C88C32"/>
                </a:solidFill>
                <a:latin typeface="EB Garamond"/>
                <a:ea typeface="EB Garamond"/>
              </a:rPr>
              <a:t>Learning outcome</a:t>
            </a:r>
            <a:endParaRPr lang="en-IN" sz="1400" b="0" strike="noStrike" spc="-1">
              <a:latin typeface="Arial"/>
            </a:endParaRPr>
          </a:p>
        </p:txBody>
      </p:sp>
      <p:sp>
        <p:nvSpPr>
          <p:cNvPr id="322" name="Google Shape;3674;g2139c03855d_0_0"/>
          <p:cNvSpPr/>
          <p:nvPr/>
        </p:nvSpPr>
        <p:spPr>
          <a:xfrm>
            <a:off x="445680" y="23724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400" b="0" strike="noStrike" spc="-1">
                <a:solidFill>
                  <a:srgbClr val="223669"/>
                </a:solidFill>
                <a:latin typeface="EB Garamond ExtraBold"/>
                <a:ea typeface="EB Garamond ExtraBold"/>
              </a:rPr>
              <a:t>Task 5 :: Hosting (Module 5)</a:t>
            </a:r>
            <a:endParaRPr lang="en-IN" sz="1400" b="0" strike="noStrike" spc="-1">
              <a:latin typeface="Arial"/>
            </a:endParaRPr>
          </a:p>
        </p:txBody>
      </p:sp>
      <p:sp>
        <p:nvSpPr>
          <p:cNvPr id="323" name="Google Shape;3675;g2139c03855d_0_0"/>
          <p:cNvSpPr/>
          <p:nvPr/>
        </p:nvSpPr>
        <p:spPr>
          <a:xfrm>
            <a:off x="489600" y="2563920"/>
            <a:ext cx="45928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200" b="1" strike="noStrike" spc="-1">
                <a:solidFill>
                  <a:srgbClr val="000000"/>
                </a:solidFill>
                <a:latin typeface="EB Garamond"/>
                <a:ea typeface="EB Garamond"/>
              </a:rPr>
              <a:t>Evaluation Metric:</a:t>
            </a:r>
            <a:endParaRPr lang="en-IN" sz="1200" b="0" strike="noStrike" spc="-1">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Google Shape;3680;g2139e008f02_0_0"/>
          <p:cNvSpPr/>
          <p:nvPr/>
        </p:nvSpPr>
        <p:spPr>
          <a:xfrm>
            <a:off x="445680" y="23724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800" b="1" strike="noStrike" spc="-1">
                <a:solidFill>
                  <a:srgbClr val="223669"/>
                </a:solidFill>
                <a:latin typeface="EB Garamond"/>
                <a:ea typeface="EB Garamond"/>
              </a:rPr>
              <a:t>Step-Wise Description</a:t>
            </a:r>
            <a:endParaRPr lang="en-IN" sz="1800" b="0" strike="noStrike" spc="-1">
              <a:latin typeface="Arial"/>
            </a:endParaRPr>
          </a:p>
          <a:p>
            <a:pPr>
              <a:lnSpc>
                <a:spcPct val="100000"/>
              </a:lnSpc>
              <a:tabLst>
                <a:tab pos="0" algn="l"/>
              </a:tabLst>
            </a:pPr>
            <a:endParaRPr lang="en-IN" sz="1800" b="0" strike="noStrike" spc="-1">
              <a:latin typeface="Arial"/>
            </a:endParaRPr>
          </a:p>
          <a:p>
            <a:pPr>
              <a:lnSpc>
                <a:spcPct val="100000"/>
              </a:lnSpc>
              <a:tabLst>
                <a:tab pos="0" algn="l"/>
              </a:tabLst>
            </a:pPr>
            <a:r>
              <a:rPr lang="en-US" sz="1200" b="1" strike="noStrike" spc="-1">
                <a:solidFill>
                  <a:srgbClr val="223669"/>
                </a:solidFill>
                <a:latin typeface="Arial"/>
                <a:ea typeface="EB Garamond"/>
              </a:rPr>
              <a:t>1</a:t>
            </a:r>
            <a:r>
              <a:rPr lang="en-US" sz="1200" b="1" strike="noStrike" spc="-1">
                <a:solidFill>
                  <a:srgbClr val="223669"/>
                </a:solidFill>
                <a:latin typeface="EB Garamond"/>
                <a:ea typeface="EB Garamond"/>
              </a:rPr>
              <a:t> - </a:t>
            </a:r>
            <a:r>
              <a:rPr lang="en-IN" sz="1200" b="0" strike="noStrike" spc="-1">
                <a:solidFill>
                  <a:srgbClr val="000000"/>
                </a:solidFill>
                <a:latin typeface="Arial"/>
                <a:ea typeface="DejaVu Sans"/>
              </a:rPr>
              <a:t>Choose a domain name and register it</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2-Find a hosting provider:</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3-Upload your website files</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4-Configure your domain name</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5-Test your website</a:t>
            </a:r>
            <a:endParaRPr lang="en-IN" sz="1200" b="0" strike="noStrike" spc="-1">
              <a:latin typeface="Arial"/>
            </a:endParaRPr>
          </a:p>
        </p:txBody>
      </p:sp>
      <p:pic>
        <p:nvPicPr>
          <p:cNvPr id="325" name="Google Shape;3681;g2139e008f02_0_0"/>
          <p:cNvPicPr/>
          <p:nvPr/>
        </p:nvPicPr>
        <p:blipFill>
          <a:blip r:embed="rId2"/>
          <a:srcRect l="-65219" t="3320" r="65219" b="-3320"/>
          <a:stretch/>
        </p:blipFill>
        <p:spPr>
          <a:xfrm>
            <a:off x="0" y="0"/>
            <a:ext cx="9143280" cy="5142960"/>
          </a:xfrm>
          <a:prstGeom prst="rect">
            <a:avLst/>
          </a:prstGeom>
          <a:ln w="0">
            <a:noFill/>
          </a:ln>
        </p:spPr>
      </p:pic>
      <p:sp>
        <p:nvSpPr>
          <p:cNvPr id="326" name="Google Shape;3682;g2139e008f02_0_0"/>
          <p:cNvSpPr/>
          <p:nvPr/>
        </p:nvSpPr>
        <p:spPr>
          <a:xfrm>
            <a:off x="546840" y="348336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800" b="1" strike="noStrike" spc="-1">
                <a:solidFill>
                  <a:srgbClr val="C88C32"/>
                </a:solidFill>
                <a:latin typeface="EB Garamond"/>
                <a:ea typeface="EB Garamond"/>
              </a:rPr>
              <a:t>Summary of your task</a:t>
            </a:r>
            <a:endParaRPr lang="en-IN" sz="1800" b="0" strike="noStrike" spc="-1">
              <a:latin typeface="Arial"/>
            </a:endParaRPr>
          </a:p>
          <a:p>
            <a:pPr>
              <a:lnSpc>
                <a:spcPct val="100000"/>
              </a:lnSpc>
              <a:tabLst>
                <a:tab pos="0" algn="l"/>
              </a:tabLst>
            </a:pPr>
            <a:endParaRPr lang="en-IN" sz="1800" b="0" strike="noStrike" spc="-1">
              <a:latin typeface="Arial"/>
            </a:endParaRPr>
          </a:p>
          <a:p>
            <a:pPr>
              <a:lnSpc>
                <a:spcPct val="100000"/>
              </a:lnSpc>
              <a:tabLst>
                <a:tab pos="0" algn="l"/>
              </a:tabLst>
            </a:pPr>
            <a:endParaRPr lang="en-IN" sz="18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Google Shape;3680;g2139e008f02_0_ 1"/>
          <p:cNvSpPr/>
          <p:nvPr/>
        </p:nvSpPr>
        <p:spPr>
          <a:xfrm>
            <a:off x="445680" y="23724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800" b="1" strike="noStrike" spc="-1">
                <a:solidFill>
                  <a:srgbClr val="223669"/>
                </a:solidFill>
                <a:latin typeface="EB Garamond"/>
                <a:ea typeface="EB Garamond"/>
              </a:rPr>
              <a:t>Step-Wise Description</a:t>
            </a:r>
            <a:endParaRPr lang="en-IN" sz="1800" b="0" strike="noStrike" spc="-1">
              <a:latin typeface="Arial"/>
            </a:endParaRPr>
          </a:p>
          <a:p>
            <a:pPr>
              <a:lnSpc>
                <a:spcPct val="100000"/>
              </a:lnSpc>
              <a:tabLst>
                <a:tab pos="0" algn="l"/>
              </a:tabLst>
            </a:pPr>
            <a:endParaRPr lang="en-IN" sz="1800" b="0" strike="noStrike" spc="-1">
              <a:latin typeface="Arial"/>
            </a:endParaRPr>
          </a:p>
        </p:txBody>
      </p:sp>
      <p:pic>
        <p:nvPicPr>
          <p:cNvPr id="328" name="Google Shape;3681;g2139e008f02_0_ 1"/>
          <p:cNvPicPr/>
          <p:nvPr/>
        </p:nvPicPr>
        <p:blipFill>
          <a:blip r:embed="rId2"/>
          <a:srcRect l="-65219" t="3320" r="65219" b="-3320"/>
          <a:stretch/>
        </p:blipFill>
        <p:spPr>
          <a:xfrm>
            <a:off x="0" y="0"/>
            <a:ext cx="9143280" cy="5142960"/>
          </a:xfrm>
          <a:prstGeom prst="rect">
            <a:avLst/>
          </a:prstGeom>
          <a:ln w="0">
            <a:noFill/>
          </a:ln>
        </p:spPr>
      </p:pic>
      <p:sp>
        <p:nvSpPr>
          <p:cNvPr id="329" name="Google Shape;3682;g2139e008f02_0_ 1"/>
          <p:cNvSpPr/>
          <p:nvPr/>
        </p:nvSpPr>
        <p:spPr>
          <a:xfrm>
            <a:off x="546840" y="348336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endParaRPr lang="en-IN" sz="1800" b="0" strike="noStrike" spc="-1">
              <a:latin typeface="Arial"/>
            </a:endParaRPr>
          </a:p>
          <a:p>
            <a:pPr>
              <a:lnSpc>
                <a:spcPct val="100000"/>
              </a:lnSpc>
              <a:tabLst>
                <a:tab pos="0" algn="l"/>
              </a:tabLst>
            </a:pPr>
            <a:endParaRPr lang="en-IN" sz="1800" b="0" strike="noStrike" spc="-1">
              <a:latin typeface="Arial"/>
            </a:endParaRPr>
          </a:p>
          <a:p>
            <a:pPr>
              <a:lnSpc>
                <a:spcPct val="100000"/>
              </a:lnSpc>
              <a:tabLst>
                <a:tab pos="0" algn="l"/>
              </a:tabLst>
            </a:pPr>
            <a:endParaRPr lang="en-IN" sz="1800" b="0" strike="noStrike" spc="-1">
              <a:latin typeface="Arial"/>
            </a:endParaRPr>
          </a:p>
        </p:txBody>
      </p:sp>
      <p:sp>
        <p:nvSpPr>
          <p:cNvPr id="330" name="Rectangle 329"/>
          <p:cNvSpPr/>
          <p:nvPr/>
        </p:nvSpPr>
        <p:spPr>
          <a:xfrm>
            <a:off x="540000" y="237240"/>
            <a:ext cx="8459640" cy="4600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IN" sz="800" b="0" strike="noStrike" spc="-1" dirty="0">
              <a:latin typeface="Arial"/>
            </a:endParaRP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r>
              <a:rPr lang="en-IN" sz="1050" b="0" strike="noStrike" spc="-1" dirty="0">
                <a:latin typeface="Arial"/>
              </a:rPr>
              <a:t>Find a hosting provider: A hosting provider is a company that will store your website's files and make them available on the internet. Choose a hosting provider that offers the features you need, such as storage space, bandwidth, and security features. Some popular hosting providers include Bluehost, SiteGround, and HostGator.</a:t>
            </a: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r>
              <a:rPr lang="en-IN" sz="1050" b="0" strike="noStrike" spc="-1" dirty="0">
                <a:latin typeface="Arial"/>
              </a:rPr>
              <a:t>Upload your website files: Once you've chosen a hosting provider, you'll need to upload your website files to their server. You can use an FTP (file transfer protocol) client to upload your files. You'll need to upload all the files that make up your website, including HTML, CSS, JavaScript, and any media files such as images or videos.</a:t>
            </a: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r>
              <a:rPr lang="en-IN" sz="1050" b="0" strike="noStrike" spc="-1" dirty="0">
                <a:latin typeface="Arial"/>
              </a:rPr>
              <a:t>Configure your domain name: After you've uploaded your website files to your hosting provider's server, you'll need to configure your domain name to point to your website. You'll need to update your domain's DNS (domain name system) settings to point to your hosting provider's server. This will ensure that when someone types in your domain name, they are directed to your website.</a:t>
            </a: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r>
              <a:rPr lang="en-IN" sz="1050" b="0" strike="noStrike" spc="-1" dirty="0">
                <a:latin typeface="Arial"/>
              </a:rPr>
              <a:t>Test your website: Once your domain name is configured and your website files are uploaded, it's time to test your website. Type your domain name into a web browser to ensure that your website loads correctly. Check all the links, images, and other content to ensure that everything is working as it should. You may also want to test your website on different devices and browsers to ensure that it is accessible from anywhere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PlaceHolder 1"/>
          <p:cNvSpPr>
            <a:spLocks noGrp="1"/>
          </p:cNvSpPr>
          <p:nvPr>
            <p:ph/>
          </p:nvPr>
        </p:nvSpPr>
        <p:spPr>
          <a:xfrm>
            <a:off x="3719160" y="2264400"/>
            <a:ext cx="1713960" cy="319320"/>
          </a:xfrm>
          <a:prstGeom prst="rect">
            <a:avLst/>
          </a:prstGeom>
          <a:noFill/>
          <a:ln w="0">
            <a:noFill/>
          </a:ln>
        </p:spPr>
        <p:txBody>
          <a:bodyPr lIns="90000" tIns="45000" rIns="90000" bIns="45000" anchor="ctr">
            <a:noAutofit/>
          </a:bodyPr>
          <a:lstStyle/>
          <a:p>
            <a:pPr algn="ctr">
              <a:lnSpc>
                <a:spcPct val="100000"/>
              </a:lnSpc>
              <a:tabLst>
                <a:tab pos="0" algn="l"/>
              </a:tabLst>
            </a:pPr>
            <a:r>
              <a:rPr lang="en-US" sz="1800" b="1" strike="noStrike" spc="-1">
                <a:solidFill>
                  <a:srgbClr val="223669"/>
                </a:solidFill>
                <a:latin typeface="EB Garamond"/>
                <a:ea typeface="EB Garamond"/>
              </a:rPr>
              <a:t>Check-List</a:t>
            </a:r>
            <a:endParaRPr lang="en-IN" sz="1800" b="0" strike="noStrike" spc="-1">
              <a:latin typeface="Arial"/>
            </a:endParaRPr>
          </a:p>
        </p:txBody>
      </p:sp>
      <p:sp>
        <p:nvSpPr>
          <p:cNvPr id="332" name="PlaceHolder 2"/>
          <p:cNvSpPr>
            <a:spLocks noGrp="1"/>
          </p:cNvSpPr>
          <p:nvPr>
            <p:ph/>
          </p:nvPr>
        </p:nvSpPr>
        <p:spPr>
          <a:xfrm>
            <a:off x="817200" y="961200"/>
            <a:ext cx="171396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create AWS EC2 instance</a:t>
            </a:r>
            <a:endParaRPr lang="en-IN" sz="1000" b="0" strike="noStrike" spc="-1">
              <a:latin typeface="Arial"/>
            </a:endParaRPr>
          </a:p>
        </p:txBody>
      </p:sp>
      <p:sp>
        <p:nvSpPr>
          <p:cNvPr id="333" name="PlaceHolder 3"/>
          <p:cNvSpPr>
            <a:spLocks noGrp="1"/>
          </p:cNvSpPr>
          <p:nvPr>
            <p:ph/>
          </p:nvPr>
        </p:nvSpPr>
        <p:spPr>
          <a:xfrm>
            <a:off x="318600" y="2188800"/>
            <a:ext cx="202932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add all dependencies required for deployment</a:t>
            </a:r>
            <a:endParaRPr lang="en-IN" sz="1000" b="0" strike="noStrike" spc="-1">
              <a:latin typeface="Arial"/>
            </a:endParaRPr>
          </a:p>
        </p:txBody>
      </p:sp>
      <p:sp>
        <p:nvSpPr>
          <p:cNvPr id="334" name="PlaceHolder 4"/>
          <p:cNvSpPr>
            <a:spLocks noGrp="1"/>
          </p:cNvSpPr>
          <p:nvPr>
            <p:ph/>
          </p:nvPr>
        </p:nvSpPr>
        <p:spPr>
          <a:xfrm>
            <a:off x="803880" y="3448800"/>
            <a:ext cx="171396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Migrate entire database to mongodb atlas</a:t>
            </a:r>
            <a:endParaRPr lang="en-IN" sz="1000" b="0" strike="noStrike" spc="-1">
              <a:latin typeface="Arial"/>
            </a:endParaRPr>
          </a:p>
        </p:txBody>
      </p:sp>
      <p:sp>
        <p:nvSpPr>
          <p:cNvPr id="335" name="PlaceHolder 5"/>
          <p:cNvSpPr>
            <a:spLocks noGrp="1"/>
          </p:cNvSpPr>
          <p:nvPr>
            <p:ph/>
          </p:nvPr>
        </p:nvSpPr>
        <p:spPr>
          <a:xfrm>
            <a:off x="1195920" y="4258440"/>
            <a:ext cx="231660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run node server on development using pm2 service manager</a:t>
            </a:r>
            <a:endParaRPr lang="en-IN" sz="1000" b="0" strike="noStrike" spc="-1">
              <a:latin typeface="Arial"/>
            </a:endParaRPr>
          </a:p>
        </p:txBody>
      </p:sp>
      <p:sp>
        <p:nvSpPr>
          <p:cNvPr id="336" name="PlaceHolder 6"/>
          <p:cNvSpPr>
            <a:spLocks noGrp="1"/>
          </p:cNvSpPr>
          <p:nvPr>
            <p:ph/>
          </p:nvPr>
        </p:nvSpPr>
        <p:spPr>
          <a:xfrm>
            <a:off x="6615360" y="961200"/>
            <a:ext cx="231660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build your react application for production</a:t>
            </a:r>
            <a:endParaRPr lang="en-IN" sz="1000" b="0" strike="noStrike" spc="-1">
              <a:latin typeface="Arial"/>
            </a:endParaRPr>
          </a:p>
        </p:txBody>
      </p:sp>
      <p:sp>
        <p:nvSpPr>
          <p:cNvPr id="337" name="PlaceHolder 7"/>
          <p:cNvSpPr>
            <a:spLocks noGrp="1"/>
          </p:cNvSpPr>
          <p:nvPr>
            <p:ph/>
          </p:nvPr>
        </p:nvSpPr>
        <p:spPr>
          <a:xfrm>
            <a:off x="6787080" y="2188800"/>
            <a:ext cx="190620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forwared required ports on ec2 instance</a:t>
            </a:r>
            <a:endParaRPr lang="en-IN" sz="1000" b="0" strike="noStrike" spc="-1">
              <a:latin typeface="Arial"/>
            </a:endParaRPr>
          </a:p>
        </p:txBody>
      </p:sp>
      <p:sp>
        <p:nvSpPr>
          <p:cNvPr id="338" name="PlaceHolder 8"/>
          <p:cNvSpPr>
            <a:spLocks noGrp="1"/>
          </p:cNvSpPr>
          <p:nvPr>
            <p:ph/>
          </p:nvPr>
        </p:nvSpPr>
        <p:spPr>
          <a:xfrm>
            <a:off x="6602400" y="3448800"/>
            <a:ext cx="171396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set all environment varialble withs appropriate values</a:t>
            </a:r>
            <a:endParaRPr lang="en-IN" sz="1000" b="0" strike="noStrike" spc="-1">
              <a:latin typeface="Arial"/>
            </a:endParaRPr>
          </a:p>
        </p:txBody>
      </p:sp>
      <p:sp>
        <p:nvSpPr>
          <p:cNvPr id="339" name="PlaceHolder 9"/>
          <p:cNvSpPr>
            <a:spLocks noGrp="1"/>
          </p:cNvSpPr>
          <p:nvPr>
            <p:ph/>
          </p:nvPr>
        </p:nvSpPr>
        <p:spPr>
          <a:xfrm>
            <a:off x="5585040" y="4258440"/>
            <a:ext cx="171396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Host your react application on server</a:t>
            </a:r>
            <a:endParaRPr lang="en-IN" sz="1000" b="0" strike="noStrike" spc="-1">
              <a:latin typeface="Arial"/>
            </a:endParaRPr>
          </a:p>
        </p:txBody>
      </p:sp>
      <p:sp>
        <p:nvSpPr>
          <p:cNvPr id="340" name="Google Shape;3696;g2139c03855d_0_1867"/>
          <p:cNvSpPr/>
          <p:nvPr/>
        </p:nvSpPr>
        <p:spPr>
          <a:xfrm>
            <a:off x="193320" y="125280"/>
            <a:ext cx="3125520" cy="91404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a:lnSpc>
                <a:spcPct val="100000"/>
              </a:lnSpc>
              <a:tabLst>
                <a:tab pos="0" algn="l"/>
              </a:tabLst>
            </a:pPr>
            <a:r>
              <a:rPr lang="en-US" sz="2400" b="1" strike="noStrike" spc="-1">
                <a:solidFill>
                  <a:srgbClr val="C88C32"/>
                </a:solidFill>
                <a:latin typeface="EB Garamond"/>
                <a:ea typeface="EB Garamond"/>
              </a:rPr>
              <a:t>Assessment Parameter</a:t>
            </a:r>
            <a:endParaRPr lang="en-IN" sz="2400" b="0" strike="noStrike" spc="-1">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PlaceHolder 1"/>
          <p:cNvSpPr>
            <a:spLocks noGrp="1"/>
          </p:cNvSpPr>
          <p:nvPr>
            <p:ph/>
          </p:nvPr>
        </p:nvSpPr>
        <p:spPr>
          <a:xfrm>
            <a:off x="2634120" y="802440"/>
            <a:ext cx="4016160" cy="448560"/>
          </a:xfrm>
          <a:prstGeom prst="rect">
            <a:avLst/>
          </a:prstGeom>
          <a:noFill/>
          <a:ln w="0">
            <a:noFill/>
          </a:ln>
        </p:spPr>
        <p:txBody>
          <a:bodyPr lIns="90000" tIns="45000" rIns="90000" bIns="45000" anchor="ctr">
            <a:normAutofit/>
          </a:bodyPr>
          <a:lstStyle/>
          <a:p>
            <a:pPr algn="ctr">
              <a:lnSpc>
                <a:spcPct val="100000"/>
              </a:lnSpc>
              <a:tabLst>
                <a:tab pos="0" algn="l"/>
              </a:tabLst>
            </a:pPr>
            <a:r>
              <a:rPr lang="en-US" sz="1800" b="1" i="1" strike="noStrike" spc="-1" dirty="0">
                <a:solidFill>
                  <a:srgbClr val="FFFFFF"/>
                </a:solidFill>
                <a:latin typeface="Public Sans"/>
                <a:ea typeface="Public Sans"/>
              </a:rPr>
              <a:t>Submission </a:t>
            </a:r>
            <a:r>
              <a:rPr lang="en-US" sz="1800" b="1" i="1" strike="noStrike" spc="-1" dirty="0" err="1">
                <a:solidFill>
                  <a:srgbClr val="FFFFFF"/>
                </a:solidFill>
                <a:latin typeface="Public Sans"/>
                <a:ea typeface="Public Sans"/>
              </a:rPr>
              <a:t>Github</a:t>
            </a:r>
            <a:endParaRPr lang="en-IN" sz="1800" b="0" strike="noStrike" spc="-1" dirty="0">
              <a:latin typeface="Arial"/>
            </a:endParaRPr>
          </a:p>
        </p:txBody>
      </p:sp>
      <p:sp>
        <p:nvSpPr>
          <p:cNvPr id="342" name="PlaceHolder 2"/>
          <p:cNvSpPr>
            <a:spLocks noGrp="1"/>
          </p:cNvSpPr>
          <p:nvPr>
            <p:ph/>
          </p:nvPr>
        </p:nvSpPr>
        <p:spPr>
          <a:xfrm>
            <a:off x="4146390" y="1630268"/>
            <a:ext cx="2721600" cy="448561"/>
          </a:xfrm>
          <a:prstGeom prst="rect">
            <a:avLst/>
          </a:prstGeom>
          <a:noFill/>
          <a:ln w="0">
            <a:noFill/>
          </a:ln>
        </p:spPr>
        <p:txBody>
          <a:bodyPr lIns="90000" tIns="45000" rIns="90000" bIns="45000" anchor="ctr">
            <a:noAutofit/>
          </a:bodyPr>
          <a:lstStyle/>
          <a:p>
            <a:pPr marL="0" indent="0" algn="ctr">
              <a:lnSpc>
                <a:spcPct val="100000"/>
              </a:lnSpc>
              <a:buNone/>
              <a:tabLst>
                <a:tab pos="0" algn="l"/>
              </a:tabLst>
            </a:pPr>
            <a:r>
              <a:rPr lang="en-IN" sz="1400" b="0" strike="noStrike" spc="-1" dirty="0">
                <a:latin typeface="Arial"/>
                <a:hlinkClick r:id="rId2">
                  <a:extLst>
                    <a:ext uri="{A12FA001-AC4F-418D-AE19-62706E023703}">
                      <ahyp:hlinkClr xmlns:ahyp="http://schemas.microsoft.com/office/drawing/2018/hyperlinkcolor" val="tx"/>
                    </a:ext>
                  </a:extLst>
                </a:hlinkClick>
              </a:rPr>
              <a:t>https://github.com/Haran-K/Naan_Mudhalvan</a:t>
            </a:r>
            <a:endParaRPr lang="en-IN" sz="1400" b="0" strike="noStrike" spc="-1" dirty="0">
              <a:latin typeface="Arial"/>
            </a:endParaRPr>
          </a:p>
        </p:txBody>
      </p:sp>
      <p:sp>
        <p:nvSpPr>
          <p:cNvPr id="3" name="TextBox 2">
            <a:extLst>
              <a:ext uri="{FF2B5EF4-FFF2-40B4-BE49-F238E27FC236}">
                <a16:creationId xmlns:a16="http://schemas.microsoft.com/office/drawing/2014/main" id="{D876E2D7-EACB-D108-B8AF-E9177A9E7C58}"/>
              </a:ext>
            </a:extLst>
          </p:cNvPr>
          <p:cNvSpPr txBox="1"/>
          <p:nvPr/>
        </p:nvSpPr>
        <p:spPr>
          <a:xfrm>
            <a:off x="4443411" y="2440945"/>
            <a:ext cx="2345996" cy="261610"/>
          </a:xfrm>
          <a:prstGeom prst="rect">
            <a:avLst/>
          </a:prstGeom>
          <a:noFill/>
        </p:spPr>
        <p:txBody>
          <a:bodyPr wrap="square">
            <a:spAutoFit/>
          </a:bodyPr>
          <a:lstStyle/>
          <a:p>
            <a:pPr>
              <a:lnSpc>
                <a:spcPct val="100000"/>
              </a:lnSpc>
            </a:pPr>
            <a:r>
              <a:rPr lang="en-IN" sz="1100" b="0" strike="noStrike" spc="-1" dirty="0">
                <a:latin typeface="Arial"/>
                <a:hlinkClick r:id="rId3">
                  <a:extLst>
                    <a:ext uri="{A12FA001-AC4F-418D-AE19-62706E023703}">
                      <ahyp:hlinkClr xmlns:ahyp="http://schemas.microsoft.com/office/drawing/2018/hyperlinkcolor" val="tx"/>
                    </a:ext>
                  </a:extLst>
                </a:hlinkClick>
              </a:rPr>
              <a:t>https://todolist-p5tp.onrender.com</a:t>
            </a:r>
            <a:r>
              <a:rPr lang="en-IN" sz="1100" b="0" strike="noStrike" spc="-1" dirty="0">
                <a:solidFill>
                  <a:srgbClr val="FFFFFF"/>
                </a:solidFill>
                <a:latin typeface="Arial"/>
                <a:hlinkClick r:id="rId3">
                  <a:extLst>
                    <a:ext uri="{A12FA001-AC4F-418D-AE19-62706E023703}">
                      <ahyp:hlinkClr xmlns:ahyp="http://schemas.microsoft.com/office/drawing/2018/hyperlinkcolor" val="tx"/>
                    </a:ext>
                  </a:extLst>
                </a:hlinkClick>
              </a:rPr>
              <a:t>/</a:t>
            </a:r>
            <a:endParaRPr lang="en-IN" sz="1100" b="0" strike="noStrike" spc="-1" dirty="0">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3" name="Google Shape;3707;p213"/>
          <p:cNvPicPr/>
          <p:nvPr/>
        </p:nvPicPr>
        <p:blipFill>
          <a:blip r:embed="rId2"/>
          <a:stretch/>
        </p:blipFill>
        <p:spPr>
          <a:xfrm>
            <a:off x="0" y="0"/>
            <a:ext cx="9143280" cy="5142960"/>
          </a:xfrm>
          <a:prstGeom prst="rect">
            <a:avLst/>
          </a:prstGeom>
          <a:ln w="0">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31</TotalTime>
  <Words>570</Words>
  <Application>Microsoft Office PowerPoint</Application>
  <PresentationFormat>On-screen Show (16:9)</PresentationFormat>
  <Paragraphs>74</Paragraphs>
  <Slides>8</Slides>
  <Notes>0</Notes>
  <HiddenSlides>0</HiddenSlides>
  <MMClips>0</MMClips>
  <ScaleCrop>false</ScaleCrop>
  <HeadingPairs>
    <vt:vector size="6" baseType="variant">
      <vt:variant>
        <vt:lpstr>Fonts Used</vt:lpstr>
      </vt:variant>
      <vt:variant>
        <vt:i4>7</vt:i4>
      </vt:variant>
      <vt:variant>
        <vt:lpstr>Theme</vt:lpstr>
      </vt:variant>
      <vt:variant>
        <vt:i4>7</vt:i4>
      </vt:variant>
      <vt:variant>
        <vt:lpstr>Slide Titles</vt:lpstr>
      </vt:variant>
      <vt:variant>
        <vt:i4>8</vt:i4>
      </vt:variant>
    </vt:vector>
  </HeadingPairs>
  <TitlesOfParts>
    <vt:vector size="22" baseType="lpstr">
      <vt:lpstr>Arial</vt:lpstr>
      <vt:lpstr>EB Garamond</vt:lpstr>
      <vt:lpstr>EB Garamond ExtraBold</vt:lpstr>
      <vt:lpstr>EB Garamond Medium</vt:lpstr>
      <vt:lpstr>Public Sans</vt:lpstr>
      <vt:lpstr>Symbol</vt:lpstr>
      <vt:lpstr>Wingdings</vt:lpstr>
      <vt:lpstr>Office Theme</vt:lpstr>
      <vt:lpstr>Office Theme</vt:lpstr>
      <vt:lpstr>Office Theme</vt:lpstr>
      <vt:lpstr>Office Theme</vt:lpstr>
      <vt:lpstr>Office Theme</vt:lpstr>
      <vt:lpstr>Office Theme</vt:lpstr>
      <vt:lpstr>Office Theme</vt:lpstr>
      <vt:lpstr>PowerPoint Presentation</vt:lpstr>
      <vt:lpstr>TODO-LIST_APP</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Dr Manish Sharma</dc:creator>
  <dc:description/>
  <cp:lastModifiedBy>Hariharan K</cp:lastModifiedBy>
  <cp:revision>3</cp:revision>
  <dcterms:created xsi:type="dcterms:W3CDTF">2020-08-13T11:21:46Z</dcterms:created>
  <dcterms:modified xsi:type="dcterms:W3CDTF">2023-05-10T15:25:50Z</dcterms:modified>
  <dc:language>en-IN</dc:language>
</cp:coreProperties>
</file>